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921A5-71DA-8FC0-2D99-BEE7B415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68F629-1A63-3AE3-31F0-F93F475F2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7CAEBF-7C9F-2F53-2F84-1E87D47B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DEFDA-7674-A757-AD8F-A97A3752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F856AA-A695-A302-56C7-0ED53B11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24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CFCE2-6DB1-CD36-4DEE-20218C98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4C4B56-3D7D-C7F4-DB51-D119BB1F7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3530E3-2E54-7763-9D75-4820A9C7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8E1FD-ED2D-18A7-6C7F-DA312757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2621F2-DDC8-AA0E-4F0C-31C6E5E9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1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52FCD19-25DE-914B-1E55-50D885CED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A5377F-3636-8DAC-87FE-EB21D2426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BF55B-D788-1BDA-902E-D67FD2F5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700A5-68EC-F47C-5A15-5FD70054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1F4C5-182C-A9A6-8218-D6113C37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9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58429-1CB0-88D2-12B8-1519F99D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63FFB0-9DD1-E410-3556-FCCBFB0E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805617-7639-01BF-5682-B8220648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F74F9-89D4-3EC4-4A86-C2EB2A2E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D7F268-0A7E-C2F9-FAE4-30974246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57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B7EDA-FA87-80CF-5AFB-1C2D2C67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A79D06-21E0-3E39-673D-D362F7CE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97BFA6-568D-7B06-E49E-D1CC13B9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5B7E8-28A1-5483-82CC-DCC2552B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2E242-4A84-0B10-CD4B-59F459B9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81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8C6A9-5DA3-2D34-3946-E0D2C738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657EE1-1FBC-FD54-D5E1-79719F5BF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DA445F-95DA-097C-9054-AB02D3685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A8F991-6984-C6B9-ECE3-B5101917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B6C380-42F0-AA60-22AB-B391D101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F548AB-ABAF-1029-1238-2D88A7DF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13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2C787-FE27-BA1D-F872-58A67F12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B89211-ECF0-3845-C413-9843025F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F544B8-DBA9-A571-6E0F-6E7361AD8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65A942-094A-C08F-CC14-C9938B19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660C2E-EA62-7ABC-6A81-1B25E1822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B02A1F-1AB7-65F3-B868-286D45E4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C425FC-AF2E-54ED-F165-F4FCBD5A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F337CE-5A46-A79B-1226-73998758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4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FE35D-66CC-799F-5FED-EB24B3A2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81C127-DA63-7488-4CEC-458B8EC0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C971A-C235-1D11-106F-FF189734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38880B-8A7F-CFFC-FA2C-7695D575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74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4B2198-BEB7-00DC-D977-B698A3A1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1610D1-62F5-1125-964B-6E7B6FEE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972577-4AFD-C8FA-3E32-8A21F5FC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9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02F0F-6FF7-847F-662E-4F1BF780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29878-F99F-50D1-16DA-BD4179E7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C39B1D-7B5B-1A2A-9B0B-7AC5E47B7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BE7FFD-8686-B95F-4500-F002D5B9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7A84A6-7D59-9582-7C93-ECE3DE9D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4179CD-957E-D55A-2AA8-FDC286E4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86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98A8E-7251-54AB-7CFB-27805DB5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786C70-E581-2166-9C90-7AF20C5D9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E522E9-112A-89AB-6F7C-EBD6B7A43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F164D3-6517-AFA4-7290-60E03A69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F88B6B-92A8-B3D8-22F5-5B116376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904049-1844-AE38-9468-59C9DAF4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13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4DCC9D-EB31-D405-1955-95165969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48AE7E-CE11-ECDC-B95A-34E2BAA4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306786-48E1-592C-25E8-2E8584F69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F302-2E86-4E38-807F-8C9DD02CA65B}" type="datetimeFigureOut">
              <a:rPr lang="de-DE" smtClean="0"/>
              <a:t>24.03.2024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EF729-5D3F-C49F-B0EF-A1E30F817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B4FAB-77BA-9334-CF85-D4F842A5F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2A4C-94D9-4609-8AA1-189D8743B0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77738C-6D77-AA45-5D5D-28F66CEF7A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2" y="1736"/>
            <a:ext cx="10256971" cy="685626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D0C1BC8-E920-FAF8-14E5-3E5262CD5391}"/>
              </a:ext>
            </a:extLst>
          </p:cNvPr>
          <p:cNvSpPr/>
          <p:nvPr/>
        </p:nvSpPr>
        <p:spPr>
          <a:xfrm>
            <a:off x="968813" y="-1"/>
            <a:ext cx="10231432" cy="905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D4B199-C845-9753-2EF3-D0C75660C208}"/>
              </a:ext>
            </a:extLst>
          </p:cNvPr>
          <p:cNvSpPr/>
          <p:nvPr/>
        </p:nvSpPr>
        <p:spPr>
          <a:xfrm>
            <a:off x="968813" y="0"/>
            <a:ext cx="9955002" cy="2044573"/>
          </a:xfrm>
          <a:prstGeom prst="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/>
              <a:t>				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Privatzahnklinik Schloss Schellenstein</a:t>
            </a:r>
          </a:p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Prof. Dr. Fouad </a:t>
            </a:r>
            <a:r>
              <a:rPr lang="de-DE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Khoury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5B91A9A6-A9A7-48EB-D7C7-BB358B3C7D20}"/>
              </a:ext>
            </a:extLst>
          </p:cNvPr>
          <p:cNvSpPr txBox="1">
            <a:spLocks/>
          </p:cNvSpPr>
          <p:nvPr/>
        </p:nvSpPr>
        <p:spPr>
          <a:xfrm>
            <a:off x="2987642" y="3061355"/>
            <a:ext cx="6200775" cy="898703"/>
          </a:xfrm>
          <a:prstGeom prst="rect">
            <a:avLst/>
          </a:prstGeom>
        </p:spPr>
        <p:txBody>
          <a:bodyPr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outerShdw blurRad="50800" dist="38100" dir="18900000" algn="tl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Course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E1E89E77-38CC-B75C-CB6B-269DDE88B8EF}"/>
              </a:ext>
            </a:extLst>
          </p:cNvPr>
          <p:cNvSpPr txBox="1">
            <a:spLocks/>
          </p:cNvSpPr>
          <p:nvPr/>
        </p:nvSpPr>
        <p:spPr>
          <a:xfrm>
            <a:off x="3004317" y="3960058"/>
            <a:ext cx="6200775" cy="1081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01.- 02.03.2024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5E14D6-57B4-9354-1F72-A7C0BB509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3" y="14318"/>
            <a:ext cx="3563580" cy="20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932007E-45BF-8375-3F52-BF1ED305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5" y="-15830"/>
            <a:ext cx="10283249" cy="68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7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3D3257-CFFC-8B5D-DE5B-39339E1F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9" y="0"/>
            <a:ext cx="10269181" cy="68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1F9EC1-55DC-C6D0-574D-F1F33B660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3" y="2978"/>
            <a:ext cx="10255113" cy="68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C7344F-5921-4DF5-ABE2-C8115538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3" y="0"/>
            <a:ext cx="10255113" cy="68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DD4A703-20E2-6CD0-651F-569474E5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2" y="0"/>
            <a:ext cx="11203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F.Khoury</dc:creator>
  <cp:lastModifiedBy>Christoph Polly</cp:lastModifiedBy>
  <cp:revision>17</cp:revision>
  <dcterms:created xsi:type="dcterms:W3CDTF">2024-01-07T17:58:35Z</dcterms:created>
  <dcterms:modified xsi:type="dcterms:W3CDTF">2024-03-24T08:37:49Z</dcterms:modified>
</cp:coreProperties>
</file>